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4036" r:id="rId1"/>
  </p:sldMasterIdLst>
  <p:notesMasterIdLst>
    <p:notesMasterId r:id="rId5"/>
  </p:notesMasterIdLst>
  <p:handoutMasterIdLst>
    <p:handoutMasterId r:id="rId6"/>
  </p:handoutMasterIdLst>
  <p:sldIdLst>
    <p:sldId id="967" r:id="rId2"/>
    <p:sldId id="968" r:id="rId3"/>
    <p:sldId id="969" r:id="rId4"/>
  </p:sldIdLst>
  <p:sldSz cx="9144000" cy="6858000" type="screen4x3"/>
  <p:notesSz cx="6797675" cy="9926638"/>
  <p:embeddedFontLst>
    <p:embeddedFont>
      <p:font typeface="D2Coding" panose="020B0609020101020101" pitchFamily="49" charset="-127"/>
      <p:regular r:id="rId7"/>
      <p:bold r:id="rId8"/>
    </p:embeddedFont>
    <p:embeddedFont>
      <p:font typeface="HY견고딕" panose="02030600000101010101" pitchFamily="18" charset="-127"/>
      <p:regular r:id="rId9"/>
    </p:embeddedFont>
    <p:embeddedFont>
      <p:font typeface="HY헤드라인M" panose="02030600000101010101" pitchFamily="18" charset="-127"/>
      <p:regular r:id="rId10"/>
    </p:embeddedFont>
    <p:embeddedFont>
      <p:font typeface="Tahoma" panose="020B0604030504040204" pitchFamily="34" charset="0"/>
      <p:regular r:id="rId11"/>
      <p:bold r:id="rId12"/>
    </p:embeddedFont>
    <p:embeddedFont>
      <p:font typeface="맑은 고딕" panose="020B0503020000020004" pitchFamily="50" charset="-127"/>
      <p:regular r:id="rId13"/>
      <p:bold r:id="rId14"/>
    </p:embeddedFont>
  </p:embeddedFontLst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5pPr>
    <a:lvl6pPr marL="2286000" algn="l" defTabSz="914400" rtl="0" eaLnBrk="1" latinLnBrk="1" hangingPunct="1"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6pPr>
    <a:lvl7pPr marL="2743200" algn="l" defTabSz="914400" rtl="0" eaLnBrk="1" latinLnBrk="1" hangingPunct="1"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7pPr>
    <a:lvl8pPr marL="3200400" algn="l" defTabSz="914400" rtl="0" eaLnBrk="1" latinLnBrk="1" hangingPunct="1"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8pPr>
    <a:lvl9pPr marL="3657600" algn="l" defTabSz="914400" rtl="0" eaLnBrk="1" latinLnBrk="1" hangingPunct="1"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BA34873A-F9FC-4E64-A824-3C741DA4ADA2}">
          <p14:sldIdLst>
            <p14:sldId id="967"/>
          </p14:sldIdLst>
        </p14:section>
        <p14:section name="제목 없는 구역" id="{01645CDD-C76F-4C65-B34D-0F28BA989004}">
          <p14:sldIdLst>
            <p14:sldId id="968"/>
            <p14:sldId id="96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5">
          <p15:clr>
            <a:srgbClr val="A4A3A4"/>
          </p15:clr>
        </p15:guide>
        <p15:guide id="2" orient="horz">
          <p15:clr>
            <a:srgbClr val="A4A3A4"/>
          </p15:clr>
        </p15:guide>
        <p15:guide id="3" pos="290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333399"/>
    <a:srgbClr val="1A02CA"/>
    <a:srgbClr val="FF3300"/>
    <a:srgbClr val="0000FF"/>
    <a:srgbClr val="A7F0FF"/>
    <a:srgbClr val="A80054"/>
    <a:srgbClr val="C8FEA4"/>
    <a:srgbClr val="DDF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테마 스타일 2 - 강조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테마 스타일 2 - 강조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680" autoAdjust="0"/>
    <p:restoredTop sz="95944" autoAdjust="0"/>
  </p:normalViewPr>
  <p:slideViewPr>
    <p:cSldViewPr snapToGrid="0">
      <p:cViewPr varScale="1">
        <p:scale>
          <a:sx n="162" d="100"/>
          <a:sy n="162" d="100"/>
        </p:scale>
        <p:origin x="1710" y="144"/>
      </p:cViewPr>
      <p:guideLst>
        <p:guide orient="horz" pos="2165"/>
        <p:guide orient="horz"/>
        <p:guide pos="2906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1" d="100"/>
          <a:sy n="61" d="100"/>
        </p:scale>
        <p:origin x="-2796" y="-90"/>
      </p:cViewPr>
      <p:guideLst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11" Type="http://schemas.openxmlformats.org/officeDocument/2006/relationships/font" Target="fonts/font5.fntdata"/><Relationship Id="rId5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0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95236"/>
            <a:ext cx="187326" cy="2634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700" tIns="46349" rIns="92700" bIns="46349" numCol="1" anchor="ctr" anchorCtr="0" compatLnSpc="1">
            <a:prstTxWarp prst="textNoShape">
              <a:avLst/>
            </a:prstTxWarp>
            <a:spAutoFit/>
          </a:bodyPr>
          <a:lstStyle>
            <a:lvl1pPr algn="l" defTabSz="927417">
              <a:defRPr sz="11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5360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6580189" y="95236"/>
            <a:ext cx="187326" cy="2634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700" tIns="46349" rIns="92700" bIns="46349" numCol="1" anchor="ctr" anchorCtr="0" compatLnSpc="1">
            <a:prstTxWarp prst="textNoShape">
              <a:avLst/>
            </a:prstTxWarp>
            <a:spAutoFit/>
          </a:bodyPr>
          <a:lstStyle>
            <a:lvl1pPr algn="r" defTabSz="927417">
              <a:defRPr sz="11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5360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659983"/>
            <a:ext cx="187326" cy="2634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700" tIns="46349" rIns="92700" bIns="46349" numCol="1" anchor="b" anchorCtr="0" compatLnSpc="1">
            <a:prstTxWarp prst="textNoShape">
              <a:avLst/>
            </a:prstTxWarp>
            <a:spAutoFit/>
          </a:bodyPr>
          <a:lstStyle>
            <a:lvl1pPr algn="l" defTabSz="927417">
              <a:defRPr sz="11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5360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6368769" y="9660162"/>
            <a:ext cx="398745" cy="2633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700" tIns="46349" rIns="92700" bIns="46349" numCol="1" anchor="b" anchorCtr="0" compatLnSpc="1">
            <a:prstTxWarp prst="textNoShape">
              <a:avLst/>
            </a:prstTxWarp>
            <a:spAutoFit/>
          </a:bodyPr>
          <a:lstStyle>
            <a:lvl1pPr algn="r" defTabSz="926861">
              <a:defRPr sz="1100">
                <a:latin typeface="굴림" panose="020B0600000101010101" pitchFamily="50" charset="-127"/>
              </a:defRPr>
            </a:lvl1pPr>
          </a:lstStyle>
          <a:p>
            <a:fld id="{F9569DC1-70FE-4907-990D-4DF631D646F2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53048628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2947988" cy="4968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54" tIns="46024" rIns="92054" bIns="46024" numCol="1" anchor="t" anchorCtr="0" compatLnSpc="1">
            <a:prstTxWarp prst="textNoShape">
              <a:avLst/>
            </a:prstTxWarp>
          </a:bodyPr>
          <a:lstStyle>
            <a:lvl1pPr algn="l">
              <a:defRPr sz="1100">
                <a:latin typeface="Times New Roman" pitchFamily="18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49688" y="0"/>
            <a:ext cx="2947987" cy="4968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54" tIns="46024" rIns="92054" bIns="46024" numCol="1" anchor="t" anchorCtr="0" compatLnSpc="1">
            <a:prstTxWarp prst="textNoShape">
              <a:avLst/>
            </a:prstTxWarp>
          </a:bodyPr>
          <a:lstStyle>
            <a:lvl1pPr algn="r">
              <a:defRPr sz="1100">
                <a:latin typeface="Times New Roman" pitchFamily="18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3686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23925" y="750888"/>
            <a:ext cx="4956175" cy="37179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4876" y="4718884"/>
            <a:ext cx="4987925" cy="4456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54" tIns="46024" rIns="92054" bIns="460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noProof="0"/>
              <a:t>마스터 문자열 유형을 편집하려면 누르십시오</a:t>
            </a:r>
            <a:r>
              <a:rPr lang="en-US" altLang="ko-KR" noProof="0"/>
              <a:t>.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세째 수준</a:t>
            </a:r>
          </a:p>
          <a:p>
            <a:pPr lvl="3"/>
            <a:r>
              <a:rPr lang="ko-KR" altLang="en-US" noProof="0"/>
              <a:t>네째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9429832"/>
            <a:ext cx="2947988" cy="4968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54" tIns="46024" rIns="92054" bIns="46024" numCol="1" anchor="b" anchorCtr="0" compatLnSpc="1">
            <a:prstTxWarp prst="textNoShape">
              <a:avLst/>
            </a:prstTxWarp>
          </a:bodyPr>
          <a:lstStyle>
            <a:lvl1pPr algn="l">
              <a:defRPr sz="1100">
                <a:latin typeface="Times New Roman" pitchFamily="18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9688" y="9429832"/>
            <a:ext cx="2947987" cy="4968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54" tIns="46024" rIns="92054" bIns="46024" numCol="1" anchor="b" anchorCtr="0" compatLnSpc="1">
            <a:prstTxWarp prst="textNoShape">
              <a:avLst/>
            </a:prstTxWarp>
          </a:bodyPr>
          <a:lstStyle>
            <a:lvl1pPr algn="r">
              <a:defRPr sz="1100">
                <a:latin typeface="Times New Roman" panose="02020603050405020304" pitchFamily="18" charset="0"/>
              </a:defRPr>
            </a:lvl1pPr>
          </a:lstStyle>
          <a:p>
            <a:fld id="{5903C8E3-169F-4CC6-9E17-2B832C7B003E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61053803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굴림" pitchFamily="50" charset="-127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굴림" pitchFamily="50" charset="-127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굴림" pitchFamily="50" charset="-127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굴림" pitchFamily="50" charset="-127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굴림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19163" y="746125"/>
            <a:ext cx="4959350" cy="3721100"/>
          </a:xfrm>
          <a:ln/>
        </p:spPr>
      </p:sp>
      <p:sp>
        <p:nvSpPr>
          <p:cNvPr id="37891" name="슬라이드 노트 개체 틀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37892" name="슬라이드 번호 개체 틀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758" indent="-285676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2705" indent="-228541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599787" indent="-228541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6869" indent="-228541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3951" indent="-228541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032" indent="-228541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8115" indent="-228541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5196" indent="-228541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/>
            <a:fld id="{B16A0A24-0B31-40DB-A991-28B32433FDBC}" type="slidenum">
              <a:rPr lang="ko-KR" altLang="en-US" sz="1100">
                <a:solidFill>
                  <a:srgbClr val="000000"/>
                </a:solidFill>
                <a:latin typeface="Times New Roman" panose="02020603050405020304" pitchFamily="18" charset="0"/>
              </a:rPr>
              <a:pPr eaLnBrk="1" hangingPunct="1"/>
              <a:t>1</a:t>
            </a:fld>
            <a:endParaRPr lang="en-US" altLang="ko-KR" sz="110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81894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8" descr="sub_03 copy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그림 7" descr="006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7525" y="0"/>
            <a:ext cx="2276475" cy="628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3"/>
          <p:cNvSpPr txBox="1">
            <a:spLocks noChangeArrowheads="1"/>
          </p:cNvSpPr>
          <p:nvPr/>
        </p:nvSpPr>
        <p:spPr bwMode="auto">
          <a:xfrm>
            <a:off x="7983538" y="581025"/>
            <a:ext cx="1160462" cy="40005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9pPr>
          </a:lstStyle>
          <a:p>
            <a:pPr eaLnBrk="1" hangingPunct="1">
              <a:defRPr/>
            </a:pPr>
            <a:r>
              <a:rPr kumimoji="0" lang="ko-KR" altLang="en-US">
                <a:solidFill>
                  <a:srgbClr val="990033"/>
                </a:solidFill>
                <a:latin typeface="HY견고딕" pitchFamily="18" charset="-127"/>
                <a:ea typeface="HY견고딕" pitchFamily="18" charset="-127"/>
              </a:rPr>
              <a:t>魂</a:t>
            </a:r>
            <a:r>
              <a:rPr kumimoji="0" lang="ko-KR" altLang="en-US">
                <a:solidFill>
                  <a:srgbClr val="000000"/>
                </a:solidFill>
                <a:latin typeface="HY견고딕" pitchFamily="18" charset="-127"/>
                <a:ea typeface="HY견고딕" pitchFamily="18" charset="-127"/>
              </a:rPr>
              <a:t>▪</a:t>
            </a:r>
            <a:r>
              <a:rPr kumimoji="0" lang="ko-KR" altLang="en-US">
                <a:solidFill>
                  <a:srgbClr val="808000"/>
                </a:solidFill>
                <a:latin typeface="HY견고딕" pitchFamily="18" charset="-127"/>
                <a:ea typeface="HY견고딕" pitchFamily="18" charset="-127"/>
              </a:rPr>
              <a:t>創</a:t>
            </a:r>
            <a:r>
              <a:rPr kumimoji="0" lang="ko-KR" altLang="en-US">
                <a:solidFill>
                  <a:srgbClr val="000000"/>
                </a:solidFill>
                <a:latin typeface="HY견고딕" pitchFamily="18" charset="-127"/>
                <a:ea typeface="HY견고딕" pitchFamily="18" charset="-127"/>
              </a:rPr>
              <a:t>▪</a:t>
            </a:r>
            <a:r>
              <a:rPr kumimoji="0" lang="ko-KR" altLang="en-US">
                <a:solidFill>
                  <a:srgbClr val="006666"/>
                </a:solidFill>
                <a:latin typeface="HY견고딕" pitchFamily="18" charset="-127"/>
                <a:ea typeface="HY견고딕" pitchFamily="18" charset="-127"/>
              </a:rPr>
              <a:t>通</a:t>
            </a:r>
          </a:p>
        </p:txBody>
      </p:sp>
      <p:sp>
        <p:nvSpPr>
          <p:cNvPr id="7" name="TextBox 14"/>
          <p:cNvSpPr txBox="1">
            <a:spLocks noChangeArrowheads="1"/>
          </p:cNvSpPr>
          <p:nvPr/>
        </p:nvSpPr>
        <p:spPr bwMode="auto">
          <a:xfrm>
            <a:off x="8780463" y="6577013"/>
            <a:ext cx="339725" cy="2444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/>
            <a:fld id="{14A06D96-4D02-4D86-8F4A-013E468660FC}" type="slidenum">
              <a:rPr lang="ko-KR" altLang="en-US" sz="1000">
                <a:solidFill>
                  <a:srgbClr val="000000"/>
                </a:solidFill>
                <a:latin typeface="Arial" panose="020B0604020202020204" pitchFamily="34" charset="0"/>
              </a:rPr>
              <a:pPr eaLnBrk="1" hangingPunct="1"/>
              <a:t>‹#›</a:t>
            </a:fld>
            <a:endParaRPr lang="ko-KR" altLang="en-US" sz="100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3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8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kumimoji="1">
                <a:latin typeface="Tahoma" pitchFamily="34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9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kumimoji="1">
                <a:latin typeface="Tahoma" pitchFamily="34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1545178"/>
      </p:ext>
    </p:extLst>
  </p:cSld>
  <p:clrMapOvr>
    <a:masterClrMapping/>
  </p:clrMapOvr>
  <p:transition>
    <p:zoom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3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D498247C-6EAF-42E9-8B8F-B5DE6BD865BA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79950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2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28CF58F5-893F-46FD-9455-59FFC2107B4B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27926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4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1CC035FD-7242-4CF0-9175-47B5B8226EAE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22272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5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7D101FAB-9442-466C-BE25-206C13CAD6B6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67452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234307AF-FA03-4D36-A219-65139F0C2DE2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03610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kumimoji="0" sz="180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3873CF7F-A6AB-4BC1-80EE-CCCF91A5F1AE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12367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>
  <p:cSld name="9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11"/>
          <p:cNvSpPr txBox="1">
            <a:spLocks noChangeArrowheads="1"/>
          </p:cNvSpPr>
          <p:nvPr userDrawn="1"/>
        </p:nvSpPr>
        <p:spPr bwMode="auto">
          <a:xfrm>
            <a:off x="8780463" y="6577013"/>
            <a:ext cx="339725" cy="2444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/>
            <a:fld id="{A349443E-2EA0-4FEE-B285-F4C573B03BC7}" type="slidenum">
              <a:rPr lang="ko-KR" altLang="en-US" sz="1000">
                <a:solidFill>
                  <a:srgbClr val="000000"/>
                </a:solidFill>
                <a:latin typeface="Arial" panose="020B0604020202020204" pitchFamily="34" charset="0"/>
              </a:rPr>
              <a:pPr eaLnBrk="1" hangingPunct="1"/>
              <a:t>‹#›</a:t>
            </a:fld>
            <a:endParaRPr lang="ko-KR" altLang="en-US" sz="100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" name="내용 개체 틀 1"/>
          <p:cNvSpPr>
            <a:spLocks noGrp="1"/>
          </p:cNvSpPr>
          <p:nvPr>
            <p:ph/>
          </p:nvPr>
        </p:nvSpPr>
        <p:spPr>
          <a:xfrm>
            <a:off x="457200" y="274643"/>
            <a:ext cx="8229600" cy="58515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591130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80154D94-0913-4EDA-BEE4-410B2371A1FE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398282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6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8" descr="sub_03 copy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그림 7" descr="006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7525" y="0"/>
            <a:ext cx="2276475" cy="628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9"/>
          <p:cNvSpPr txBox="1">
            <a:spLocks noChangeArrowheads="1"/>
          </p:cNvSpPr>
          <p:nvPr/>
        </p:nvSpPr>
        <p:spPr bwMode="auto">
          <a:xfrm>
            <a:off x="7983538" y="581025"/>
            <a:ext cx="1160462" cy="40005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9pPr>
          </a:lstStyle>
          <a:p>
            <a:pPr eaLnBrk="1" hangingPunct="1">
              <a:defRPr/>
            </a:pPr>
            <a:r>
              <a:rPr kumimoji="0" lang="ko-KR" altLang="en-US">
                <a:solidFill>
                  <a:srgbClr val="990033"/>
                </a:solidFill>
                <a:latin typeface="HY견고딕" pitchFamily="18" charset="-127"/>
                <a:ea typeface="HY견고딕" pitchFamily="18" charset="-127"/>
              </a:rPr>
              <a:t>魂</a:t>
            </a:r>
            <a:r>
              <a:rPr kumimoji="0" lang="ko-KR" altLang="en-US">
                <a:solidFill>
                  <a:srgbClr val="000000"/>
                </a:solidFill>
                <a:latin typeface="HY견고딕" pitchFamily="18" charset="-127"/>
                <a:ea typeface="HY견고딕" pitchFamily="18" charset="-127"/>
              </a:rPr>
              <a:t>▪</a:t>
            </a:r>
            <a:r>
              <a:rPr kumimoji="0" lang="ko-KR" altLang="en-US">
                <a:solidFill>
                  <a:srgbClr val="808000"/>
                </a:solidFill>
                <a:latin typeface="HY견고딕" pitchFamily="18" charset="-127"/>
                <a:ea typeface="HY견고딕" pitchFamily="18" charset="-127"/>
              </a:rPr>
              <a:t>創</a:t>
            </a:r>
            <a:r>
              <a:rPr kumimoji="0" lang="ko-KR" altLang="en-US">
                <a:solidFill>
                  <a:srgbClr val="000000"/>
                </a:solidFill>
                <a:latin typeface="HY견고딕" pitchFamily="18" charset="-127"/>
                <a:ea typeface="HY견고딕" pitchFamily="18" charset="-127"/>
              </a:rPr>
              <a:t>▪</a:t>
            </a:r>
            <a:r>
              <a:rPr kumimoji="0" lang="ko-KR" altLang="en-US">
                <a:solidFill>
                  <a:srgbClr val="006666"/>
                </a:solidFill>
                <a:latin typeface="HY견고딕" pitchFamily="18" charset="-127"/>
                <a:ea typeface="HY견고딕" pitchFamily="18" charset="-127"/>
              </a:rPr>
              <a:t>通</a:t>
            </a:r>
          </a:p>
        </p:txBody>
      </p:sp>
      <p:sp>
        <p:nvSpPr>
          <p:cNvPr id="5" name="TextBox 10"/>
          <p:cNvSpPr txBox="1">
            <a:spLocks noChangeArrowheads="1"/>
          </p:cNvSpPr>
          <p:nvPr/>
        </p:nvSpPr>
        <p:spPr bwMode="auto">
          <a:xfrm>
            <a:off x="8780463" y="6577013"/>
            <a:ext cx="342900" cy="24606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/>
            <a:fld id="{D4B26A46-B376-469B-BF4D-2DA504186192}" type="slidenum">
              <a:rPr lang="ko-KR" altLang="en-US" sz="1000">
                <a:solidFill>
                  <a:srgbClr val="000000"/>
                </a:solidFill>
                <a:latin typeface="Arial" panose="020B0604020202020204" pitchFamily="34" charset="0"/>
              </a:rPr>
              <a:pPr eaLnBrk="1" hangingPunct="1"/>
              <a:t>‹#›</a:t>
            </a:fld>
            <a:endParaRPr lang="ko-KR" altLang="en-US" sz="100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6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F319412C-60DC-4CFF-9495-CA754FA0096F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0330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2844" y="71414"/>
            <a:ext cx="7543824" cy="545274"/>
          </a:xfrm>
        </p:spPr>
        <p:txBody>
          <a:bodyPr>
            <a:normAutofit/>
          </a:bodyPr>
          <a:lstStyle>
            <a:lvl1pPr>
              <a:defRPr kumimoji="0" lang="ko-KR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j-cs"/>
              </a:defRPr>
            </a:lvl1pPr>
          </a:lstStyle>
          <a:p>
            <a:pPr lvl="0"/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009403"/>
            <a:ext cx="8229600" cy="5274440"/>
          </a:xfrm>
        </p:spPr>
        <p:txBody>
          <a:bodyPr/>
          <a:lstStyle>
            <a:lvl1pPr>
              <a:buClr>
                <a:srgbClr val="C00000"/>
              </a:buClr>
              <a:buFont typeface="Wingdings" pitchFamily="2" charset="2"/>
              <a:buChar char=""/>
              <a:defRPr sz="1800">
                <a:solidFill>
                  <a:srgbClr val="333399"/>
                </a:solidFill>
                <a:latin typeface="HY헤드라인M" pitchFamily="18" charset="-127"/>
                <a:ea typeface="HY헤드라인M" pitchFamily="18" charset="-127"/>
              </a:defRPr>
            </a:lvl1pPr>
            <a:lvl2pPr>
              <a:buClr>
                <a:srgbClr val="C00000"/>
              </a:buClr>
              <a:buFont typeface="Wingdings" pitchFamily="2" charset="2"/>
              <a:buChar char="l"/>
              <a:defRPr sz="1600">
                <a:latin typeface="HY헤드라인M" pitchFamily="18" charset="-127"/>
                <a:ea typeface="HY헤드라인M" pitchFamily="18" charset="-127"/>
                <a:cs typeface="Tahoma" pitchFamily="34" charset="0"/>
              </a:defRPr>
            </a:lvl2pPr>
            <a:lvl3pPr>
              <a:buClr>
                <a:srgbClr val="0000FF"/>
              </a:buClr>
              <a:buFont typeface="Wingdings" pitchFamily="2" charset="2"/>
              <a:buChar char="l"/>
              <a:defRPr sz="1400">
                <a:solidFill>
                  <a:srgbClr val="333399"/>
                </a:solidFill>
                <a:latin typeface="HY헤드라인M" pitchFamily="18" charset="-127"/>
                <a:ea typeface="HY헤드라인M" pitchFamily="18" charset="-127"/>
                <a:cs typeface="Tahoma" pitchFamily="34" charset="0"/>
              </a:defRPr>
            </a:lvl3pPr>
            <a:lvl4pPr>
              <a:defRPr sz="1400">
                <a:latin typeface="Tahoma" pitchFamily="34" charset="0"/>
                <a:cs typeface="Tahoma" pitchFamily="34" charset="0"/>
              </a:defRPr>
            </a:lvl4pPr>
            <a:lvl5pPr>
              <a:defRPr sz="1400">
                <a:latin typeface="Tahoma" pitchFamily="34" charset="0"/>
                <a:cs typeface="Tahoma" pitchFamily="34" charset="0"/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kumimoji="1">
                <a:latin typeface="Tahoma" pitchFamily="34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kumimoji="1">
                <a:latin typeface="Tahoma" pitchFamily="34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3368076"/>
      </p:ext>
    </p:extLst>
  </p:cSld>
  <p:clrMapOvr>
    <a:masterClrMapping/>
  </p:clrMapOvr>
  <p:transition>
    <p:zoom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34DA5226-4B01-4FD8-A0A6-B4CE9D407FE8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9040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4815FAD8-EE8F-48AC-A424-590B20BC84FC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1538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EEDA5270-20C7-41FB-92E1-8FB11353BD99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60594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kumimoji="0" sz="180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38E5A7ED-06D9-4D2E-B518-E4A8AC1BFEC2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58539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0FDBA5EB-518A-4468-B178-48DF6874317A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05705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E07CC51C-B8F6-4483-8410-F5B4290EEB14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7983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8387819D-1592-449D-9EF7-6BC1140388A8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01981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2.jpe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0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그림 8" descr="sub_03 copy.jpg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제목 개체 틀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1028" name="텍스트 개체 틀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prstClr val="black">
                    <a:tint val="75000"/>
                  </a:prstClr>
                </a:solidFill>
                <a:latin typeface="맑은 고딕"/>
                <a:ea typeface="맑은 고딕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prstClr val="black">
                    <a:tint val="75000"/>
                  </a:prstClr>
                </a:solidFill>
                <a:latin typeface="맑은 고딕"/>
                <a:ea typeface="맑은 고딕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2057" name="TextBox 10"/>
          <p:cNvSpPr txBox="1">
            <a:spLocks noChangeArrowheads="1"/>
          </p:cNvSpPr>
          <p:nvPr/>
        </p:nvSpPr>
        <p:spPr bwMode="auto">
          <a:xfrm>
            <a:off x="8780463" y="6577013"/>
            <a:ext cx="339725" cy="2444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/>
            <a:fld id="{1224CF70-5F44-4199-8C5D-D3B4D265A9D4}" type="slidenum">
              <a:rPr lang="ko-KR" altLang="en-US" sz="1000">
                <a:solidFill>
                  <a:srgbClr val="000000"/>
                </a:solidFill>
                <a:latin typeface="Arial" panose="020B0604020202020204" pitchFamily="34" charset="0"/>
              </a:rPr>
              <a:pPr eaLnBrk="1" hangingPunct="1"/>
              <a:t>‹#›</a:t>
            </a:fld>
            <a:endParaRPr lang="ko-KR" altLang="en-US" sz="100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7135" r:id="rId1"/>
    <p:sldLayoutId id="2147487136" r:id="rId2"/>
    <p:sldLayoutId id="2147487137" r:id="rId3"/>
    <p:sldLayoutId id="2147487138" r:id="rId4"/>
    <p:sldLayoutId id="2147487139" r:id="rId5"/>
    <p:sldLayoutId id="2147487140" r:id="rId6"/>
    <p:sldLayoutId id="2147487141" r:id="rId7"/>
    <p:sldLayoutId id="2147487142" r:id="rId8"/>
    <p:sldLayoutId id="2147487143" r:id="rId9"/>
    <p:sldLayoutId id="2147487144" r:id="rId10"/>
    <p:sldLayoutId id="2147487145" r:id="rId11"/>
    <p:sldLayoutId id="2147487146" r:id="rId12"/>
    <p:sldLayoutId id="2147487147" r:id="rId13"/>
    <p:sldLayoutId id="2147487148" r:id="rId14"/>
    <p:sldLayoutId id="2147487149" r:id="rId15"/>
    <p:sldLayoutId id="2147487150" r:id="rId16"/>
    <p:sldLayoutId id="2147487151" r:id="rId17"/>
    <p:sldLayoutId id="2147487152" r:id="rId18"/>
  </p:sldLayoutIdLst>
  <p:transition>
    <p:zoom/>
  </p:transition>
  <p:hf hdr="0" ftr="0" dt="0"/>
  <p:txStyles>
    <p:titleStyle>
      <a:lvl1pPr algn="ctr" rtl="0" eaLnBrk="1" fontAlgn="base" latinLnBrk="1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2pPr>
      <a:lvl3pPr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3pPr>
      <a:lvl4pPr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4pPr>
      <a:lvl5pPr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5pPr>
      <a:lvl6pPr marL="457200"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6pPr>
      <a:lvl7pPr marL="914400"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7pPr>
      <a:lvl8pPr marL="1371600"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8pPr>
      <a:lvl9pPr marL="1828800"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9pPr>
    </p:titleStyle>
    <p:bodyStyle>
      <a:lvl1pPr marL="342900" indent="-342900" algn="l" rtl="0" eaLnBrk="1" fontAlgn="base" latinLnBrk="1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latinLnBrk="1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latinLnBrk="1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latinLnBrk="1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latinLnBrk="1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44450"/>
            <a:ext cx="9144000" cy="6858000"/>
          </a:xfrm>
          <a:prstGeom prst="rect">
            <a:avLst/>
          </a:prstGeom>
        </p:spPr>
      </p:pic>
      <p:sp>
        <p:nvSpPr>
          <p:cNvPr id="21507" name="Rectangle 2"/>
          <p:cNvSpPr>
            <a:spLocks noChangeArrowheads="1"/>
          </p:cNvSpPr>
          <p:nvPr/>
        </p:nvSpPr>
        <p:spPr bwMode="auto">
          <a:xfrm>
            <a:off x="0" y="444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/>
            <a:endParaRPr kumimoji="0" lang="ko-KR" altLang="en-US" sz="180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508" name="TextBox 6"/>
          <p:cNvSpPr txBox="1">
            <a:spLocks noChangeArrowheads="1"/>
          </p:cNvSpPr>
          <p:nvPr/>
        </p:nvSpPr>
        <p:spPr bwMode="auto">
          <a:xfrm>
            <a:off x="246367" y="1341136"/>
            <a:ext cx="8670925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algn="ctr" eaLnBrk="1" hangingPunct="1"/>
            <a:r>
              <a:rPr lang="en-US" altLang="ko-KR" sz="320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shape</a:t>
            </a:r>
          </a:p>
          <a:p>
            <a:pPr algn="ctr" eaLnBrk="1" hangingPunct="1"/>
            <a:endParaRPr lang="en-US" altLang="ko-KR" sz="32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21509" name="TextBox 6"/>
          <p:cNvSpPr txBox="1">
            <a:spLocks noChangeArrowheads="1"/>
          </p:cNvSpPr>
          <p:nvPr/>
        </p:nvSpPr>
        <p:spPr bwMode="auto">
          <a:xfrm>
            <a:off x="2429713" y="3069692"/>
            <a:ext cx="4284573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algn="ctr" eaLnBrk="1" hangingPunct="1"/>
            <a:r>
              <a:rPr lang="en-US" altLang="ko-KR" sz="2800">
                <a:latin typeface="HY헤드라인M" panose="02030600000101010101" pitchFamily="18" charset="-127"/>
                <a:ea typeface="HY헤드라인M" panose="02030600000101010101" pitchFamily="18" charset="-127"/>
              </a:rPr>
              <a:t>2024.05.0</a:t>
            </a:r>
            <a:r>
              <a:rPr lang="en-US" altLang="ko-KR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3</a:t>
            </a:r>
            <a:endParaRPr lang="en-US" altLang="ko-KR" sz="280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ctr" eaLnBrk="1" hangingPunct="1"/>
            <a:endParaRPr lang="en-US" altLang="ko-KR" sz="28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1510" name="TextBox 6"/>
          <p:cNvSpPr txBox="1">
            <a:spLocks noChangeArrowheads="1"/>
          </p:cNvSpPr>
          <p:nvPr/>
        </p:nvSpPr>
        <p:spPr bwMode="auto">
          <a:xfrm>
            <a:off x="6180476" y="5913926"/>
            <a:ext cx="2835097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algn="r" eaLnBrk="1" hangingPunct="1"/>
            <a:r>
              <a:rPr lang="ko-KR" altLang="en-US">
                <a:latin typeface="HY헤드라인M" panose="02030600000101010101" pitchFamily="18" charset="-127"/>
                <a:ea typeface="HY헤드라인M" panose="02030600000101010101" pitchFamily="18" charset="-127"/>
              </a:rPr>
              <a:t>다이렉티드코리아</a:t>
            </a:r>
            <a:endParaRPr lang="en-US" altLang="ko-KR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r" eaLnBrk="1" hangingPunct="1"/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김수현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171230" y="0"/>
            <a:ext cx="9188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200" dirty="0">
                <a:solidFill>
                  <a:srgbClr val="FFFF00"/>
                </a:solidFill>
              </a:rPr>
              <a:t>[</a:t>
            </a:r>
            <a:r>
              <a:rPr lang="ko-KR" altLang="en-US" sz="1200" dirty="0">
                <a:solidFill>
                  <a:srgbClr val="FFFF00"/>
                </a:solidFill>
              </a:rPr>
              <a:t>내부자료</a:t>
            </a:r>
            <a:r>
              <a:rPr lang="en-US" altLang="ko-KR" sz="1200" dirty="0">
                <a:solidFill>
                  <a:srgbClr val="FFFF00"/>
                </a:solidFill>
              </a:rPr>
              <a:t>]</a:t>
            </a:r>
            <a:endParaRPr lang="ko-KR" altLang="en-US" sz="1200" dirty="0">
              <a:solidFill>
                <a:srgbClr val="FFFF00"/>
              </a:solidFill>
            </a:endParaRPr>
          </a:p>
        </p:txBody>
      </p:sp>
    </p:spTree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FA5506-8362-DD26-ECA8-A734A39C4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shape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ADB71F-9606-EB08-4839-7443C38D77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09402"/>
            <a:ext cx="8229600" cy="5777183"/>
          </a:xfrm>
        </p:spPr>
        <p:txBody>
          <a:bodyPr>
            <a:normAutofit fontScale="77500" lnSpcReduction="20000"/>
          </a:bodyPr>
          <a:lstStyle/>
          <a:p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tuple</a:t>
            </a:r>
          </a:p>
          <a:p>
            <a:pPr lvl="1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tuple :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()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괄호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tuple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과 리스트의 가장 큰 차이는 요솟값을 변화시킬 수 있는지의 여부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3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tuple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에 저장된 요소를 변경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추가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삭제를 할 수 없음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슬라이싱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a =  (1,2,3,4,5)</a:t>
            </a:r>
          </a:p>
          <a:p>
            <a:pPr lvl="2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a (1:3)     # 2,3</a:t>
            </a:r>
          </a:p>
          <a:p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shape</a:t>
            </a:r>
          </a:p>
          <a:p>
            <a:pPr lvl="1"/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행렬의 차원을 표현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shape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함수는 배열의 형태를 튜플로 반환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reshape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배열과 차원을 변형해주는 함수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reshape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에서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-1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의 의미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3"/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 변경된 배열의 ‘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-1’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위치의 차원은  “원래 배열의 길이와 남은 차원으로 부터 추정”이 된다는 뜻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3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3"/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reshape(-1,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정수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) :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행의 위치에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-1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인 경우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4"/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행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(row)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의 위치에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-1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을 넣고 열의 값을 지정해주면 변환될 배열의 행의 수는 알아서 지정이 된다는 뜻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4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3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reshape(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정수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,-1) :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열의 위치에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-1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인 경우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4"/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행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(row)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의 수를 지정해주면 열은 알아서 자동으로 재배열을 해주는 것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4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3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 reshape(-1)</a:t>
            </a:r>
          </a:p>
          <a:p>
            <a:pPr lvl="4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-1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만 들어가면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차원 배열을 반환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06042890"/>
      </p:ext>
    </p:extLst>
  </p:cSld>
  <p:clrMapOvr>
    <a:masterClrMapping/>
  </p:clrMapOvr>
  <p:transition>
    <p:zoom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CBBD21-5268-6E1F-8ED6-84FE753C0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예제</a:t>
            </a:r>
          </a:p>
        </p:txBody>
      </p:sp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0DC2218B-8601-3D08-C76F-E0B5D8F33D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00933" y="1257423"/>
            <a:ext cx="3401364" cy="5273675"/>
          </a:xfr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DFB5EB26-ADAE-ADFD-7477-DDD71CD3E1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4024" y="1136772"/>
            <a:ext cx="2457450" cy="5514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3548916"/>
      </p:ext>
    </p:extLst>
  </p:cSld>
  <p:clrMapOvr>
    <a:masterClrMapping/>
  </p:clrMapOvr>
  <p:transition>
    <p:zoom/>
  </p:transition>
</p:sld>
</file>

<file path=ppt/theme/theme1.xml><?xml version="1.0" encoding="utf-8"?>
<a:theme xmlns:a="http://schemas.openxmlformats.org/drawingml/2006/main" name="ETRI 경영목표안(역대기관장 간담회)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20230207포인터</Template>
  <TotalTime>12062</TotalTime>
  <Words>166</Words>
  <Application>Microsoft Office PowerPoint</Application>
  <PresentationFormat>화면 슬라이드 쇼(4:3)</PresentationFormat>
  <Paragraphs>37</Paragraphs>
  <Slides>3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13" baseType="lpstr">
      <vt:lpstr>D2Coding</vt:lpstr>
      <vt:lpstr>HY헤드라인M</vt:lpstr>
      <vt:lpstr>Arial</vt:lpstr>
      <vt:lpstr>굴림</vt:lpstr>
      <vt:lpstr>Tahoma</vt:lpstr>
      <vt:lpstr>맑은 고딕</vt:lpstr>
      <vt:lpstr>Wingdings</vt:lpstr>
      <vt:lpstr>Times New Roman</vt:lpstr>
      <vt:lpstr>HY견고딕</vt:lpstr>
      <vt:lpstr>ETRI 경영목표안(역대기관장 간담회)</vt:lpstr>
      <vt:lpstr>PowerPoint 프레젠테이션</vt:lpstr>
      <vt:lpstr>shape</vt:lpstr>
      <vt:lpstr>예제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김수현</dc:creator>
  <cp:lastModifiedBy>Suh Kim</cp:lastModifiedBy>
  <cp:revision>83</cp:revision>
  <cp:lastPrinted>2019-12-16T01:40:03Z</cp:lastPrinted>
  <dcterms:created xsi:type="dcterms:W3CDTF">2023-02-07T01:39:00Z</dcterms:created>
  <dcterms:modified xsi:type="dcterms:W3CDTF">2024-05-03T03:10:37Z</dcterms:modified>
</cp:coreProperties>
</file>